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FEC3840-EE06-6742-BC53-F82EB749ABC9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18"/>
    <p:restoredTop sz="94290"/>
  </p:normalViewPr>
  <p:slideViewPr>
    <p:cSldViewPr snapToGrid="0" snapToObjects="1">
      <p:cViewPr varScale="1">
        <p:scale>
          <a:sx n="105" d="100"/>
          <a:sy n="105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8/20/20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124" y="1399675"/>
            <a:ext cx="8825658" cy="2426368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贪吃蛇🐍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72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8186" y="628691"/>
            <a:ext cx="286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smtClean="0"/>
              <a:t>最终效果展示</a:t>
            </a:r>
            <a:endParaRPr kumimoji="1"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779" y="1487424"/>
            <a:ext cx="2804922" cy="4986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29200" y="842211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后续可拓展</a:t>
            </a:r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495704" y="3944683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实现蓝牙联机对战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03948" y="3033496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支持跟随手势移动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03948" y="212230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游戏内部增设障碍物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3948" y="4745618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实现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503948" y="5546553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5</a:t>
            </a:r>
            <a:r>
              <a:rPr kumimoji="1" lang="mr-IN" altLang="zh-CN" dirty="0" smtClean="0"/>
              <a:t>………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1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15001" y="287554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感谢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9207147" y="6063916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李继峰 </a:t>
            </a:r>
            <a:r>
              <a:rPr kumimoji="1" lang="en-US" altLang="zh-CN" dirty="0" smtClean="0"/>
              <a:t>2020.8.25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4795" y="4090739"/>
            <a:ext cx="469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先看一些熟悉的画面：</a:t>
            </a:r>
            <a:endParaRPr kumimoji="1"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064795" y="1648324"/>
            <a:ext cx="6430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/>
              <a:t>大家有没有玩过贪吃蛇？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4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53" y="1370847"/>
            <a:ext cx="9455484" cy="5318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78905" y="721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贪吃蛇大作战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3" y="785437"/>
            <a:ext cx="3510373" cy="56144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25" y="935262"/>
            <a:ext cx="4499879" cy="53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99410" y="1034716"/>
            <a:ext cx="934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/>
              <a:t>🍎作为一名</a:t>
            </a:r>
            <a:r>
              <a:rPr kumimoji="1" lang="en-US" altLang="zh-CN" sz="3600" dirty="0" smtClean="0"/>
              <a:t>iOS</a:t>
            </a:r>
            <a:r>
              <a:rPr kumimoji="1" lang="zh-CN" altLang="en-US" sz="3600" dirty="0" smtClean="0"/>
              <a:t>开发工程师 </a:t>
            </a:r>
            <a:endParaRPr kumimoji="1"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986589" y="5257798"/>
            <a:ext cx="978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/>
              <a:t>今天就站在</a:t>
            </a:r>
            <a:r>
              <a:rPr kumimoji="1" lang="en-US" altLang="zh-CN" sz="3200" dirty="0"/>
              <a:t>OC</a:t>
            </a:r>
            <a:r>
              <a:rPr kumimoji="1" lang="zh-CN" altLang="en-US" sz="3200" dirty="0"/>
              <a:t>的角度</a:t>
            </a:r>
            <a:r>
              <a:rPr kumimoji="1" lang="zh-CN" altLang="en-US" sz="3200" dirty="0" smtClean="0"/>
              <a:t>，带大家来研究一下</a:t>
            </a:r>
            <a:r>
              <a:rPr kumimoji="1" lang="zh-CN" altLang="en-US" sz="3200" dirty="0"/>
              <a:t>贪吃蛇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26" y="2325870"/>
            <a:ext cx="2287104" cy="22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73768" y="12272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此次分享的主要内容：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251284" y="277287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IB</a:t>
            </a:r>
            <a:r>
              <a:rPr kumimoji="1" lang="zh-CN" altLang="en-US" dirty="0" smtClean="0"/>
              <a:t>绘制基础</a:t>
            </a:r>
            <a:r>
              <a:rPr kumimoji="1" lang="en-US" altLang="zh-CN" dirty="0" smtClean="0"/>
              <a:t>UI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7239" y="33705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根据玩法实现游戏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768" y="459551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此次分享的意义：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51284" y="5493420"/>
            <a:ext cx="591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分享实现思路，大家可以使用自己会的语言搞出一条🐍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251284" y="217521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经典贪吃蛇怎么玩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53" y="4058653"/>
            <a:ext cx="2799347" cy="279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27216" y="67796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经典贪吃蛇怎么玩</a:t>
            </a:r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318536" y="2883932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寻找地图上随机生成的食物并把它吃掉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18536" y="464892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运动过程中蛇头不能撞墙或者自己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18536" y="376643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吃的越多，身体越长，速度越快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18536" y="200143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通过上下左右按钮改变方向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2842" y="320040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IB</a:t>
            </a:r>
            <a:r>
              <a:rPr kumimoji="1" lang="zh-CN" altLang="en-US" dirty="0" smtClean="0"/>
              <a:t>绘制基础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电脑演示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84064" y="780288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基础</a:t>
            </a:r>
            <a:r>
              <a:rPr kumimoji="1" lang="en-US" altLang="zh-CN" sz="3200" dirty="0" smtClean="0"/>
              <a:t>UI</a:t>
            </a:r>
            <a:r>
              <a:rPr kumimoji="1" lang="zh-CN" altLang="en-US" sz="3200" dirty="0" smtClean="0"/>
              <a:t>搭建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566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4517" y="16242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创建一条蛇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0253" y="2406316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默认朝一个方向移动，上下左右改变方向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90253" y="318837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随机生成食物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0253" y="39704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吃食物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90253" y="47524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升级加速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90253" y="553453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撞到墙或自己，游戏结束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15000" y="6015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代码实现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259</TotalTime>
  <Words>234</Words>
  <Application>Microsoft Macintosh PowerPoint</Application>
  <PresentationFormat>宽屏</PresentationFormat>
  <Paragraphs>35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Century Gothic</vt:lpstr>
      <vt:lpstr>Mangal</vt:lpstr>
      <vt:lpstr>Wingdings 3</vt:lpstr>
      <vt:lpstr>宋体</vt:lpstr>
      <vt:lpstr>Arial</vt:lpstr>
      <vt:lpstr>离子</vt:lpstr>
      <vt:lpstr>贪吃蛇🐍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贪吃蛇</dc:title>
  <dc:creator>Microsoft 帐户</dc:creator>
  <cp:lastModifiedBy>Microsoft 帐户</cp:lastModifiedBy>
  <cp:revision>18</cp:revision>
  <dcterms:created xsi:type="dcterms:W3CDTF">2020-08-18T11:49:16Z</dcterms:created>
  <dcterms:modified xsi:type="dcterms:W3CDTF">2020-08-20T12:54:01Z</dcterms:modified>
</cp:coreProperties>
</file>